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6" r:id="rId41"/>
    <p:sldId id="297"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0BFCD1-78D1-4A40-9938-6106F9BEA582}" v="4320" dt="2018-08-26T07:33:28.60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46"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microsoft.com/office/2015/10/relationships/revisionInfo" Target="revisionInfo.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ableStyles" Target="tableStyles.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presProps" Target="presProps.xml"/></Relationships>
</file>

<file path=ppt/media/image1.jpeg>
</file>

<file path=ppt/media/image3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4929172-4BF7-429F-BA25-7E9D1A4215EE}" type="datetimeFigureOut">
              <a:rPr lang="en-US" smtClean="0"/>
              <a:t>9/22/2018</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1461146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4929172-4BF7-429F-BA25-7E9D1A4215EE}" type="datetimeFigureOut">
              <a:rPr lang="en-US" smtClean="0"/>
              <a:t>9/22/2018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13952145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4929172-4BF7-429F-BA25-7E9D1A4215EE}" type="datetimeFigureOut">
              <a:rPr lang="en-US" smtClean="0"/>
              <a:t>9/22/2018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28507510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4929172-4BF7-429F-BA25-7E9D1A4215EE}" type="datetimeFigureOut">
              <a:rPr lang="en-US" smtClean="0"/>
              <a:t>9/22/2018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6213465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4929172-4BF7-429F-BA25-7E9D1A4215EE}" type="datetimeFigureOut">
              <a:rPr lang="en-US" smtClean="0"/>
              <a:t>9/22/2018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36511927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4929172-4BF7-429F-BA25-7E9D1A4215EE}" type="datetimeFigureOut">
              <a:rPr lang="en-US" smtClean="0"/>
              <a:t>9/22/2018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5588401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4929172-4BF7-429F-BA25-7E9D1A4215EE}" type="datetimeFigureOut">
              <a:rPr lang="en-US" smtClean="0"/>
              <a:t>9/22/2018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32148886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929172-4BF7-429F-BA25-7E9D1A4215EE}" type="datetimeFigureOut">
              <a:rPr lang="en-US" smtClean="0"/>
              <a:t>9/22/2018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41408556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929172-4BF7-429F-BA25-7E9D1A4215EE}" type="datetimeFigureOut">
              <a:rPr lang="en-US" smtClean="0"/>
              <a:t>9/22/2018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35925468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bwMode="auto"/>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929172-4BF7-429F-BA25-7E9D1A4215EE}" type="datetimeFigureOut">
              <a:rPr lang="en-US" smtClean="0"/>
              <a:t>9/22/2018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1012163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4929172-4BF7-429F-BA25-7E9D1A4215EE}" type="datetimeFigureOut">
              <a:rPr lang="en-US" smtClean="0"/>
              <a:t>9/22/2018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6973755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4929172-4BF7-429F-BA25-7E9D1A4215EE}" type="datetimeFigureOut">
              <a:rPr lang="en-US" smtClean="0"/>
              <a:t>9/22/2018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41389493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4929172-4BF7-429F-BA25-7E9D1A4215EE}" type="datetimeFigureOut">
              <a:rPr lang="en-US" smtClean="0"/>
              <a:t>9/22/2018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1267555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4929172-4BF7-429F-BA25-7E9D1A4215EE}" type="datetimeFigureOut">
              <a:rPr lang="en-US" smtClean="0"/>
              <a:t>9/22/2018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11213265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929172-4BF7-429F-BA25-7E9D1A4215EE}" type="datetimeFigureOut">
              <a:rPr lang="en-US" smtClean="0"/>
              <a:t>9/22/2018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22408613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4929172-4BF7-429F-BA25-7E9D1A4215EE}" type="datetimeFigureOut">
              <a:rPr lang="en-US" smtClean="0"/>
              <a:t>9/22/2018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42452091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4929172-4BF7-429F-BA25-7E9D1A4215EE}" type="datetimeFigureOut">
              <a:rPr lang="en-US" smtClean="0"/>
              <a:t>9/22/2018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66EA62-41C5-4F9A-A915-5B0BC739C923}" type="slidenum">
              <a:rPr lang="en-US" smtClean="0"/>
              <a:t>‹#›</a:t>
            </a:fld>
            <a:endParaRPr lang="en-US"/>
          </a:p>
        </p:txBody>
      </p:sp>
    </p:spTree>
    <p:extLst>
      <p:ext uri="{BB962C8B-B14F-4D97-AF65-F5344CB8AC3E}">
        <p14:creationId xmlns:p14="http://schemas.microsoft.com/office/powerpoint/2010/main" val="30553289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4929172-4BF7-429F-BA25-7E9D1A4215EE}" type="datetimeFigureOut">
              <a:rPr lang="en-US" smtClean="0"/>
              <a:t>9/22/2018</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966EA62-41C5-4F9A-A915-5B0BC739C923}" type="slidenum">
              <a:rPr lang="en-US" smtClean="0"/>
              <a:t>‹#›</a:t>
            </a:fld>
            <a:endParaRPr lang="en-US"/>
          </a:p>
        </p:txBody>
      </p:sp>
    </p:spTree>
    <p:extLst>
      <p:ext uri="{BB962C8B-B14F-4D97-AF65-F5344CB8AC3E}">
        <p14:creationId xmlns:p14="http://schemas.microsoft.com/office/powerpoint/2010/main" val="10659872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solidFill>
                  <a:srgbClr val="00B0F0"/>
                </a:solidFill>
              </a:rPr>
              <a:t>ABW ONLINE SERVER RACK HOME CLOUD SERVERS WINDOWS BASED PHP FTP CLOUD E-MAIL AND MORE CUSTOM ORDERED</a:t>
            </a:r>
          </a:p>
        </p:txBody>
      </p:sp>
      <p:sp>
        <p:nvSpPr>
          <p:cNvPr id="2" name="Content Placeholder 1">
            <a:extLst>
              <a:ext uri="{FF2B5EF4-FFF2-40B4-BE49-F238E27FC236}">
                <a16:creationId xmlns:a16="http://schemas.microsoft.com/office/drawing/2014/main" id="{101C14BA-F96C-4F35-BD86-6E1FB4F9DBC7}"/>
              </a:ext>
            </a:extLst>
          </p:cNvPr>
          <p:cNvSpPr>
            <a:spLocks noGrp="1"/>
          </p:cNvSpPr>
          <p:nvPr>
            <p:ph idx="1"/>
          </p:nvPr>
        </p:nvSpPr>
        <p:spPr>
          <a:xfrm>
            <a:off x="1484311" y="2706755"/>
            <a:ext cx="10018713" cy="3124201"/>
          </a:xfrm>
        </p:spPr>
        <p:txBody>
          <a:bodyPr>
            <a:normAutofit fontScale="70000" lnSpcReduction="20000"/>
          </a:bodyPr>
          <a:lstStyle/>
          <a:p>
            <a:pPr marL="0" indent="0">
              <a:buNone/>
            </a:pPr>
            <a:r>
              <a:rPr lang="en-CA" dirty="0">
                <a:solidFill>
                  <a:srgbClr val="FF0000"/>
                </a:solidFill>
              </a:rPr>
              <a:t>SERVER DESKTOP CHASIE BUILD XP WINDOWS SERVER WINDOWS 8 2012 R2 SQL PHP CLOUD AARON WEST OF ABW ONLINE PARTS AND ORDERING WINDOWS SERVER SATA HDD SERVER CHASIES TO PASS AARONS BOREDOM ON DISABILITY NEED UNDER THE TABLE WORK PAYABLE WESTERN UNION NOT THROUGH MY ACCOUNT CAUSE OF DISABILITY</a:t>
            </a:r>
          </a:p>
          <a:p>
            <a:pPr marL="0" indent="0">
              <a:buNone/>
            </a:pPr>
            <a:endParaRPr lang="en-CA" dirty="0"/>
          </a:p>
          <a:p>
            <a:pPr marL="0" indent="0">
              <a:buNone/>
            </a:pPr>
            <a:r>
              <a:rPr lang="en-CA" dirty="0">
                <a:solidFill>
                  <a:srgbClr val="00B050"/>
                </a:solidFill>
              </a:rPr>
              <a:t>PARTS AND ORDERING TABLE TO CUSTOM MAKE YOUR OWN DESKTOP SERVER WORK NETWORK SUSTAIN A DOMAIN CLOUD USING ABWONLINE DOMAIN ENTERPRISE CLOUD  TO WEBHOST YOUR OWN CLOUD USING ENTERPRISE SOFTWARE CLOUD. I CHEATED THE CLOUD IS A ENTERPRISE DEPLOYMENT YOUR SOFTWARE IS BENEATH MY ADMIN I WANT MY FAMILY TO BE THE HIGHEST OF MY ADMIN SERVERS ASS THE FIRST LONG DISTANCE CLOUD BASED SERVER RACK WORK NETWORKS OFFERING DOMAINS AND FTP PHP SQL OFFICE ALL WINDOWS AND WHM AND MORE PLUS ALSO WEBHOST COMPILERS . I WANNA BUILD THE FIRST STATION AT MY MOMS. SECOND STATION I MAIL OUT YOU PLUG IN IF ANY PROBLAMS I COME VISIT A  WEEK OR SO TO FIX IT NOT HARD </a:t>
            </a:r>
          </a:p>
        </p:txBody>
      </p:sp>
    </p:spTree>
    <p:extLst>
      <p:ext uri="{BB962C8B-B14F-4D97-AF65-F5344CB8AC3E}">
        <p14:creationId xmlns:p14="http://schemas.microsoft.com/office/powerpoint/2010/main" val="14451926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FAE4BC5-0485-4A93-9630-BE13FCA72264}"/>
              </a:ext>
            </a:extLst>
          </p:cNvPr>
          <p:cNvPicPr>
            <a:picLocks noChangeAspect="1"/>
          </p:cNvPicPr>
          <p:nvPr/>
        </p:nvPicPr>
        <p:blipFill>
          <a:blip r:embed="rId2"/>
          <a:stretch>
            <a:fillRect/>
          </a:stretch>
        </p:blipFill>
        <p:spPr>
          <a:xfrm>
            <a:off x="2666174" y="310033"/>
            <a:ext cx="6859652" cy="6237934"/>
          </a:xfrm>
          <a:prstGeom prst="rect">
            <a:avLst/>
          </a:prstGeom>
        </p:spPr>
      </p:pic>
    </p:spTree>
    <p:extLst>
      <p:ext uri="{BB962C8B-B14F-4D97-AF65-F5344CB8AC3E}">
        <p14:creationId xmlns:p14="http://schemas.microsoft.com/office/powerpoint/2010/main" val="13226142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070733F-CAAF-4026-8A4A-B652FEB1555C}"/>
              </a:ext>
            </a:extLst>
          </p:cNvPr>
          <p:cNvPicPr>
            <a:picLocks noChangeAspect="1"/>
          </p:cNvPicPr>
          <p:nvPr/>
        </p:nvPicPr>
        <p:blipFill>
          <a:blip r:embed="rId2"/>
          <a:stretch>
            <a:fillRect/>
          </a:stretch>
        </p:blipFill>
        <p:spPr>
          <a:xfrm>
            <a:off x="3570041" y="0"/>
            <a:ext cx="5051918" cy="6858000"/>
          </a:xfrm>
          <a:prstGeom prst="rect">
            <a:avLst/>
          </a:prstGeom>
        </p:spPr>
      </p:pic>
    </p:spTree>
    <p:extLst>
      <p:ext uri="{BB962C8B-B14F-4D97-AF65-F5344CB8AC3E}">
        <p14:creationId xmlns:p14="http://schemas.microsoft.com/office/powerpoint/2010/main" val="24629609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C958504-CFB3-4703-A5AB-15F55F02F35E}"/>
              </a:ext>
            </a:extLst>
          </p:cNvPr>
          <p:cNvPicPr>
            <a:picLocks noChangeAspect="1"/>
          </p:cNvPicPr>
          <p:nvPr/>
        </p:nvPicPr>
        <p:blipFill>
          <a:blip r:embed="rId2"/>
          <a:stretch>
            <a:fillRect/>
          </a:stretch>
        </p:blipFill>
        <p:spPr>
          <a:xfrm>
            <a:off x="3511759" y="0"/>
            <a:ext cx="5168481" cy="6858000"/>
          </a:xfrm>
          <a:prstGeom prst="rect">
            <a:avLst/>
          </a:prstGeom>
        </p:spPr>
      </p:pic>
    </p:spTree>
    <p:extLst>
      <p:ext uri="{BB962C8B-B14F-4D97-AF65-F5344CB8AC3E}">
        <p14:creationId xmlns:p14="http://schemas.microsoft.com/office/powerpoint/2010/main" val="30775212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A2B4C4B-3817-4D93-8D56-9626904EE63D}"/>
              </a:ext>
            </a:extLst>
          </p:cNvPr>
          <p:cNvPicPr>
            <a:picLocks noChangeAspect="1"/>
          </p:cNvPicPr>
          <p:nvPr/>
        </p:nvPicPr>
        <p:blipFill>
          <a:blip r:embed="rId2"/>
          <a:stretch>
            <a:fillRect/>
          </a:stretch>
        </p:blipFill>
        <p:spPr>
          <a:xfrm>
            <a:off x="3140111" y="0"/>
            <a:ext cx="5911777" cy="6858000"/>
          </a:xfrm>
          <a:prstGeom prst="rect">
            <a:avLst/>
          </a:prstGeom>
        </p:spPr>
      </p:pic>
    </p:spTree>
    <p:extLst>
      <p:ext uri="{BB962C8B-B14F-4D97-AF65-F5344CB8AC3E}">
        <p14:creationId xmlns:p14="http://schemas.microsoft.com/office/powerpoint/2010/main" val="10700888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F028E46-4F5B-47E9-B344-7F7CD0D88BA2}"/>
              </a:ext>
            </a:extLst>
          </p:cNvPr>
          <p:cNvPicPr>
            <a:picLocks noChangeAspect="1"/>
          </p:cNvPicPr>
          <p:nvPr/>
        </p:nvPicPr>
        <p:blipFill>
          <a:blip r:embed="rId2"/>
          <a:stretch>
            <a:fillRect/>
          </a:stretch>
        </p:blipFill>
        <p:spPr>
          <a:xfrm>
            <a:off x="3511759" y="0"/>
            <a:ext cx="5168481" cy="6858000"/>
          </a:xfrm>
          <a:prstGeom prst="rect">
            <a:avLst/>
          </a:prstGeom>
        </p:spPr>
      </p:pic>
    </p:spTree>
    <p:extLst>
      <p:ext uri="{BB962C8B-B14F-4D97-AF65-F5344CB8AC3E}">
        <p14:creationId xmlns:p14="http://schemas.microsoft.com/office/powerpoint/2010/main" val="18421063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44D6B5A-C6FE-47CE-9F95-2CC241E2978F}"/>
              </a:ext>
            </a:extLst>
          </p:cNvPr>
          <p:cNvPicPr>
            <a:picLocks noChangeAspect="1"/>
          </p:cNvPicPr>
          <p:nvPr/>
        </p:nvPicPr>
        <p:blipFill>
          <a:blip r:embed="rId2"/>
          <a:stretch>
            <a:fillRect/>
          </a:stretch>
        </p:blipFill>
        <p:spPr>
          <a:xfrm>
            <a:off x="3399969" y="0"/>
            <a:ext cx="5392061" cy="6858000"/>
          </a:xfrm>
          <a:prstGeom prst="rect">
            <a:avLst/>
          </a:prstGeom>
        </p:spPr>
      </p:pic>
    </p:spTree>
    <p:extLst>
      <p:ext uri="{BB962C8B-B14F-4D97-AF65-F5344CB8AC3E}">
        <p14:creationId xmlns:p14="http://schemas.microsoft.com/office/powerpoint/2010/main" val="26834323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D59A16C-11A4-4F23-85EF-ED90635CB9E7}"/>
              </a:ext>
            </a:extLst>
          </p:cNvPr>
          <p:cNvPicPr>
            <a:picLocks noChangeAspect="1"/>
          </p:cNvPicPr>
          <p:nvPr/>
        </p:nvPicPr>
        <p:blipFill>
          <a:blip r:embed="rId2"/>
          <a:stretch>
            <a:fillRect/>
          </a:stretch>
        </p:blipFill>
        <p:spPr>
          <a:xfrm>
            <a:off x="3545027" y="0"/>
            <a:ext cx="5101945" cy="6858000"/>
          </a:xfrm>
          <a:prstGeom prst="rect">
            <a:avLst/>
          </a:prstGeom>
        </p:spPr>
      </p:pic>
    </p:spTree>
    <p:extLst>
      <p:ext uri="{BB962C8B-B14F-4D97-AF65-F5344CB8AC3E}">
        <p14:creationId xmlns:p14="http://schemas.microsoft.com/office/powerpoint/2010/main" val="41873078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6059550-FF42-4469-8847-36EB21F9FD69}"/>
              </a:ext>
            </a:extLst>
          </p:cNvPr>
          <p:cNvPicPr>
            <a:picLocks noChangeAspect="1"/>
          </p:cNvPicPr>
          <p:nvPr/>
        </p:nvPicPr>
        <p:blipFill>
          <a:blip r:embed="rId2"/>
          <a:stretch>
            <a:fillRect/>
          </a:stretch>
        </p:blipFill>
        <p:spPr>
          <a:xfrm>
            <a:off x="2666174" y="376232"/>
            <a:ext cx="6859652" cy="6105536"/>
          </a:xfrm>
          <a:prstGeom prst="rect">
            <a:avLst/>
          </a:prstGeom>
        </p:spPr>
      </p:pic>
    </p:spTree>
    <p:extLst>
      <p:ext uri="{BB962C8B-B14F-4D97-AF65-F5344CB8AC3E}">
        <p14:creationId xmlns:p14="http://schemas.microsoft.com/office/powerpoint/2010/main" val="39858666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21F1DF4-9728-4EFB-B791-63AB4DB52F60}"/>
              </a:ext>
            </a:extLst>
          </p:cNvPr>
          <p:cNvPicPr>
            <a:picLocks noChangeAspect="1"/>
          </p:cNvPicPr>
          <p:nvPr/>
        </p:nvPicPr>
        <p:blipFill>
          <a:blip r:embed="rId2"/>
          <a:stretch>
            <a:fillRect/>
          </a:stretch>
        </p:blipFill>
        <p:spPr>
          <a:xfrm>
            <a:off x="3575807" y="0"/>
            <a:ext cx="5040385" cy="6858000"/>
          </a:xfrm>
          <a:prstGeom prst="rect">
            <a:avLst/>
          </a:prstGeom>
        </p:spPr>
      </p:pic>
    </p:spTree>
    <p:extLst>
      <p:ext uri="{BB962C8B-B14F-4D97-AF65-F5344CB8AC3E}">
        <p14:creationId xmlns:p14="http://schemas.microsoft.com/office/powerpoint/2010/main" val="18556454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698BD1F-EC8F-4A23-BF8A-12745CF1AB6F}"/>
              </a:ext>
            </a:extLst>
          </p:cNvPr>
          <p:cNvPicPr>
            <a:picLocks noChangeAspect="1"/>
          </p:cNvPicPr>
          <p:nvPr/>
        </p:nvPicPr>
        <p:blipFill>
          <a:blip r:embed="rId2"/>
          <a:stretch>
            <a:fillRect/>
          </a:stretch>
        </p:blipFill>
        <p:spPr>
          <a:xfrm>
            <a:off x="3509164" y="0"/>
            <a:ext cx="5173671" cy="6858000"/>
          </a:xfrm>
          <a:prstGeom prst="rect">
            <a:avLst/>
          </a:prstGeom>
        </p:spPr>
      </p:pic>
    </p:spTree>
    <p:extLst>
      <p:ext uri="{BB962C8B-B14F-4D97-AF65-F5344CB8AC3E}">
        <p14:creationId xmlns:p14="http://schemas.microsoft.com/office/powerpoint/2010/main" val="17370158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27FAC45-143B-4040-A371-F67FC2B931D9}"/>
              </a:ext>
            </a:extLst>
          </p:cNvPr>
          <p:cNvPicPr>
            <a:picLocks noChangeAspect="1"/>
          </p:cNvPicPr>
          <p:nvPr/>
        </p:nvPicPr>
        <p:blipFill>
          <a:blip r:embed="rId2"/>
          <a:stretch>
            <a:fillRect/>
          </a:stretch>
        </p:blipFill>
        <p:spPr>
          <a:xfrm>
            <a:off x="2666174" y="236225"/>
            <a:ext cx="6859652" cy="6385550"/>
          </a:xfrm>
          <a:prstGeom prst="rect">
            <a:avLst/>
          </a:prstGeom>
        </p:spPr>
      </p:pic>
    </p:spTree>
    <p:extLst>
      <p:ext uri="{BB962C8B-B14F-4D97-AF65-F5344CB8AC3E}">
        <p14:creationId xmlns:p14="http://schemas.microsoft.com/office/powerpoint/2010/main" val="2540612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DB2A8D2-7DEB-4628-A4C6-C06C609FE9C3}"/>
              </a:ext>
            </a:extLst>
          </p:cNvPr>
          <p:cNvPicPr>
            <a:picLocks noChangeAspect="1"/>
          </p:cNvPicPr>
          <p:nvPr/>
        </p:nvPicPr>
        <p:blipFill>
          <a:blip r:embed="rId2"/>
          <a:stretch>
            <a:fillRect/>
          </a:stretch>
        </p:blipFill>
        <p:spPr>
          <a:xfrm>
            <a:off x="2666174" y="762774"/>
            <a:ext cx="6859652" cy="5332452"/>
          </a:xfrm>
          <a:prstGeom prst="rect">
            <a:avLst/>
          </a:prstGeom>
        </p:spPr>
      </p:pic>
    </p:spTree>
    <p:extLst>
      <p:ext uri="{BB962C8B-B14F-4D97-AF65-F5344CB8AC3E}">
        <p14:creationId xmlns:p14="http://schemas.microsoft.com/office/powerpoint/2010/main" val="12758517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FE457E3-ED1E-4E13-B760-E42C0327F62E}"/>
              </a:ext>
            </a:extLst>
          </p:cNvPr>
          <p:cNvPicPr>
            <a:picLocks noChangeAspect="1"/>
          </p:cNvPicPr>
          <p:nvPr/>
        </p:nvPicPr>
        <p:blipFill>
          <a:blip r:embed="rId2"/>
          <a:stretch>
            <a:fillRect/>
          </a:stretch>
        </p:blipFill>
        <p:spPr>
          <a:xfrm>
            <a:off x="3619022" y="0"/>
            <a:ext cx="4953956" cy="6858000"/>
          </a:xfrm>
          <a:prstGeom prst="rect">
            <a:avLst/>
          </a:prstGeom>
        </p:spPr>
      </p:pic>
    </p:spTree>
    <p:extLst>
      <p:ext uri="{BB962C8B-B14F-4D97-AF65-F5344CB8AC3E}">
        <p14:creationId xmlns:p14="http://schemas.microsoft.com/office/powerpoint/2010/main" val="30076934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766C378-E9E2-4229-89AD-8C3A17945407}"/>
              </a:ext>
            </a:extLst>
          </p:cNvPr>
          <p:cNvPicPr>
            <a:picLocks noChangeAspect="1"/>
          </p:cNvPicPr>
          <p:nvPr/>
        </p:nvPicPr>
        <p:blipFill>
          <a:blip r:embed="rId2"/>
          <a:stretch>
            <a:fillRect/>
          </a:stretch>
        </p:blipFill>
        <p:spPr>
          <a:xfrm>
            <a:off x="3565492" y="0"/>
            <a:ext cx="5061016" cy="6858000"/>
          </a:xfrm>
          <a:prstGeom prst="rect">
            <a:avLst/>
          </a:prstGeom>
        </p:spPr>
      </p:pic>
    </p:spTree>
    <p:extLst>
      <p:ext uri="{BB962C8B-B14F-4D97-AF65-F5344CB8AC3E}">
        <p14:creationId xmlns:p14="http://schemas.microsoft.com/office/powerpoint/2010/main" val="3038414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C57550A-FFEF-4B16-901A-433E9F5458A3}"/>
              </a:ext>
            </a:extLst>
          </p:cNvPr>
          <p:cNvPicPr>
            <a:picLocks noChangeAspect="1"/>
          </p:cNvPicPr>
          <p:nvPr/>
        </p:nvPicPr>
        <p:blipFill>
          <a:blip r:embed="rId2"/>
          <a:stretch>
            <a:fillRect/>
          </a:stretch>
        </p:blipFill>
        <p:spPr>
          <a:xfrm>
            <a:off x="2998536" y="0"/>
            <a:ext cx="6194927" cy="6858000"/>
          </a:xfrm>
          <a:prstGeom prst="rect">
            <a:avLst/>
          </a:prstGeom>
        </p:spPr>
      </p:pic>
    </p:spTree>
    <p:extLst>
      <p:ext uri="{BB962C8B-B14F-4D97-AF65-F5344CB8AC3E}">
        <p14:creationId xmlns:p14="http://schemas.microsoft.com/office/powerpoint/2010/main" val="16749916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429A20D-3362-4F38-B735-6CB6DC37FCE8}"/>
              </a:ext>
            </a:extLst>
          </p:cNvPr>
          <p:cNvPicPr>
            <a:picLocks noChangeAspect="1"/>
          </p:cNvPicPr>
          <p:nvPr/>
        </p:nvPicPr>
        <p:blipFill>
          <a:blip r:embed="rId2"/>
          <a:stretch>
            <a:fillRect/>
          </a:stretch>
        </p:blipFill>
        <p:spPr>
          <a:xfrm>
            <a:off x="2794773" y="0"/>
            <a:ext cx="6602453" cy="6858000"/>
          </a:xfrm>
          <a:prstGeom prst="rect">
            <a:avLst/>
          </a:prstGeom>
        </p:spPr>
      </p:pic>
    </p:spTree>
    <p:extLst>
      <p:ext uri="{BB962C8B-B14F-4D97-AF65-F5344CB8AC3E}">
        <p14:creationId xmlns:p14="http://schemas.microsoft.com/office/powerpoint/2010/main" val="10135999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128394E-996B-4AD9-9FCC-BF813AE3EA72}"/>
              </a:ext>
            </a:extLst>
          </p:cNvPr>
          <p:cNvPicPr>
            <a:picLocks noChangeAspect="1"/>
          </p:cNvPicPr>
          <p:nvPr/>
        </p:nvPicPr>
        <p:blipFill>
          <a:blip r:embed="rId2"/>
          <a:stretch>
            <a:fillRect/>
          </a:stretch>
        </p:blipFill>
        <p:spPr>
          <a:xfrm>
            <a:off x="3514780" y="0"/>
            <a:ext cx="5162439" cy="6858000"/>
          </a:xfrm>
          <a:prstGeom prst="rect">
            <a:avLst/>
          </a:prstGeom>
        </p:spPr>
      </p:pic>
    </p:spTree>
    <p:extLst>
      <p:ext uri="{BB962C8B-B14F-4D97-AF65-F5344CB8AC3E}">
        <p14:creationId xmlns:p14="http://schemas.microsoft.com/office/powerpoint/2010/main" val="38349787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2333E84-5273-409B-9244-60D21840B869}"/>
              </a:ext>
            </a:extLst>
          </p:cNvPr>
          <p:cNvPicPr>
            <a:picLocks noChangeAspect="1"/>
          </p:cNvPicPr>
          <p:nvPr/>
        </p:nvPicPr>
        <p:blipFill>
          <a:blip r:embed="rId2"/>
          <a:stretch>
            <a:fillRect/>
          </a:stretch>
        </p:blipFill>
        <p:spPr>
          <a:xfrm>
            <a:off x="3557179" y="0"/>
            <a:ext cx="5077642" cy="6858000"/>
          </a:xfrm>
          <a:prstGeom prst="rect">
            <a:avLst/>
          </a:prstGeom>
        </p:spPr>
      </p:pic>
    </p:spTree>
    <p:extLst>
      <p:ext uri="{BB962C8B-B14F-4D97-AF65-F5344CB8AC3E}">
        <p14:creationId xmlns:p14="http://schemas.microsoft.com/office/powerpoint/2010/main" val="27252504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5551867-2C44-401D-84E4-564715DFB557}"/>
              </a:ext>
            </a:extLst>
          </p:cNvPr>
          <p:cNvPicPr>
            <a:picLocks noChangeAspect="1"/>
          </p:cNvPicPr>
          <p:nvPr/>
        </p:nvPicPr>
        <p:blipFill>
          <a:blip r:embed="rId2"/>
          <a:stretch>
            <a:fillRect/>
          </a:stretch>
        </p:blipFill>
        <p:spPr>
          <a:xfrm>
            <a:off x="2666174" y="315359"/>
            <a:ext cx="6859652" cy="6227281"/>
          </a:xfrm>
          <a:prstGeom prst="rect">
            <a:avLst/>
          </a:prstGeom>
        </p:spPr>
      </p:pic>
    </p:spTree>
    <p:extLst>
      <p:ext uri="{BB962C8B-B14F-4D97-AF65-F5344CB8AC3E}">
        <p14:creationId xmlns:p14="http://schemas.microsoft.com/office/powerpoint/2010/main" val="35570829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5A807BF-F365-4D9A-8ACE-DA1EE7FB8FD1}"/>
              </a:ext>
            </a:extLst>
          </p:cNvPr>
          <p:cNvPicPr>
            <a:picLocks noChangeAspect="1"/>
          </p:cNvPicPr>
          <p:nvPr/>
        </p:nvPicPr>
        <p:blipFill>
          <a:blip r:embed="rId2"/>
          <a:stretch>
            <a:fillRect/>
          </a:stretch>
        </p:blipFill>
        <p:spPr>
          <a:xfrm>
            <a:off x="3568802" y="0"/>
            <a:ext cx="5054396" cy="6858000"/>
          </a:xfrm>
          <a:prstGeom prst="rect">
            <a:avLst/>
          </a:prstGeom>
        </p:spPr>
      </p:pic>
    </p:spTree>
    <p:extLst>
      <p:ext uri="{BB962C8B-B14F-4D97-AF65-F5344CB8AC3E}">
        <p14:creationId xmlns:p14="http://schemas.microsoft.com/office/powerpoint/2010/main" val="21498659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49F2FB-21C9-4C2C-8B93-676ECC802854}"/>
              </a:ext>
            </a:extLst>
          </p:cNvPr>
          <p:cNvPicPr>
            <a:picLocks noChangeAspect="1"/>
          </p:cNvPicPr>
          <p:nvPr/>
        </p:nvPicPr>
        <p:blipFill>
          <a:blip r:embed="rId2"/>
          <a:stretch>
            <a:fillRect/>
          </a:stretch>
        </p:blipFill>
        <p:spPr>
          <a:xfrm>
            <a:off x="3541655" y="0"/>
            <a:ext cx="5108690" cy="6858000"/>
          </a:xfrm>
          <a:prstGeom prst="rect">
            <a:avLst/>
          </a:prstGeom>
        </p:spPr>
      </p:pic>
    </p:spTree>
    <p:extLst>
      <p:ext uri="{BB962C8B-B14F-4D97-AF65-F5344CB8AC3E}">
        <p14:creationId xmlns:p14="http://schemas.microsoft.com/office/powerpoint/2010/main" val="36404662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799770F-EDC5-42CE-ADA6-A11571284729}"/>
              </a:ext>
            </a:extLst>
          </p:cNvPr>
          <p:cNvPicPr>
            <a:picLocks noChangeAspect="1"/>
          </p:cNvPicPr>
          <p:nvPr/>
        </p:nvPicPr>
        <p:blipFill>
          <a:blip r:embed="rId2"/>
          <a:stretch>
            <a:fillRect/>
          </a:stretch>
        </p:blipFill>
        <p:spPr>
          <a:xfrm>
            <a:off x="3506564" y="0"/>
            <a:ext cx="5178872" cy="6858000"/>
          </a:xfrm>
          <a:prstGeom prst="rect">
            <a:avLst/>
          </a:prstGeom>
        </p:spPr>
      </p:pic>
    </p:spTree>
    <p:extLst>
      <p:ext uri="{BB962C8B-B14F-4D97-AF65-F5344CB8AC3E}">
        <p14:creationId xmlns:p14="http://schemas.microsoft.com/office/powerpoint/2010/main" val="30315949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EA0862C-68F6-4037-BEE5-CB9C2B127DFC}"/>
              </a:ext>
            </a:extLst>
          </p:cNvPr>
          <p:cNvPicPr>
            <a:picLocks noChangeAspect="1"/>
          </p:cNvPicPr>
          <p:nvPr/>
        </p:nvPicPr>
        <p:blipFill>
          <a:blip r:embed="rId2"/>
          <a:stretch>
            <a:fillRect/>
          </a:stretch>
        </p:blipFill>
        <p:spPr>
          <a:xfrm>
            <a:off x="3359131" y="-92765"/>
            <a:ext cx="6560416" cy="6858000"/>
          </a:xfrm>
          <a:prstGeom prst="rect">
            <a:avLst/>
          </a:prstGeom>
        </p:spPr>
      </p:pic>
    </p:spTree>
    <p:extLst>
      <p:ext uri="{BB962C8B-B14F-4D97-AF65-F5344CB8AC3E}">
        <p14:creationId xmlns:p14="http://schemas.microsoft.com/office/powerpoint/2010/main" val="30179460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F9E3141-8442-4723-8D53-84C8C21369E9}"/>
              </a:ext>
            </a:extLst>
          </p:cNvPr>
          <p:cNvPicPr>
            <a:picLocks noChangeAspect="1"/>
          </p:cNvPicPr>
          <p:nvPr/>
        </p:nvPicPr>
        <p:blipFill>
          <a:blip r:embed="rId2"/>
          <a:stretch>
            <a:fillRect/>
          </a:stretch>
        </p:blipFill>
        <p:spPr>
          <a:xfrm>
            <a:off x="2794773" y="0"/>
            <a:ext cx="6602453" cy="6858000"/>
          </a:xfrm>
          <a:prstGeom prst="rect">
            <a:avLst/>
          </a:prstGeom>
        </p:spPr>
      </p:pic>
    </p:spTree>
    <p:extLst>
      <p:ext uri="{BB962C8B-B14F-4D97-AF65-F5344CB8AC3E}">
        <p14:creationId xmlns:p14="http://schemas.microsoft.com/office/powerpoint/2010/main" val="38622024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B38A995-BB8C-411F-9540-C2B0027E6473}"/>
              </a:ext>
            </a:extLst>
          </p:cNvPr>
          <p:cNvPicPr>
            <a:picLocks noChangeAspect="1"/>
          </p:cNvPicPr>
          <p:nvPr/>
        </p:nvPicPr>
        <p:blipFill>
          <a:blip r:embed="rId2"/>
          <a:stretch>
            <a:fillRect/>
          </a:stretch>
        </p:blipFill>
        <p:spPr>
          <a:xfrm>
            <a:off x="2713128" y="0"/>
            <a:ext cx="6765744" cy="6858000"/>
          </a:xfrm>
          <a:prstGeom prst="rect">
            <a:avLst/>
          </a:prstGeom>
        </p:spPr>
      </p:pic>
    </p:spTree>
    <p:extLst>
      <p:ext uri="{BB962C8B-B14F-4D97-AF65-F5344CB8AC3E}">
        <p14:creationId xmlns:p14="http://schemas.microsoft.com/office/powerpoint/2010/main" val="3645130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9B56044-202E-4FE9-8907-AC1E86ED25D1}"/>
              </a:ext>
            </a:extLst>
          </p:cNvPr>
          <p:cNvPicPr>
            <a:picLocks noChangeAspect="1"/>
          </p:cNvPicPr>
          <p:nvPr/>
        </p:nvPicPr>
        <p:blipFill>
          <a:blip r:embed="rId2"/>
          <a:stretch>
            <a:fillRect/>
          </a:stretch>
        </p:blipFill>
        <p:spPr>
          <a:xfrm>
            <a:off x="3581547" y="0"/>
            <a:ext cx="5028906" cy="6858000"/>
          </a:xfrm>
          <a:prstGeom prst="rect">
            <a:avLst/>
          </a:prstGeom>
        </p:spPr>
      </p:pic>
    </p:spTree>
    <p:extLst>
      <p:ext uri="{BB962C8B-B14F-4D97-AF65-F5344CB8AC3E}">
        <p14:creationId xmlns:p14="http://schemas.microsoft.com/office/powerpoint/2010/main" val="29851405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0590C8F-BF8C-4DC5-94FD-1385D0F71BD0}"/>
              </a:ext>
            </a:extLst>
          </p:cNvPr>
          <p:cNvPicPr>
            <a:picLocks noChangeAspect="1"/>
          </p:cNvPicPr>
          <p:nvPr/>
        </p:nvPicPr>
        <p:blipFill>
          <a:blip r:embed="rId2"/>
          <a:stretch>
            <a:fillRect/>
          </a:stretch>
        </p:blipFill>
        <p:spPr>
          <a:xfrm>
            <a:off x="3550908" y="0"/>
            <a:ext cx="5090184" cy="6858000"/>
          </a:xfrm>
          <a:prstGeom prst="rect">
            <a:avLst/>
          </a:prstGeom>
        </p:spPr>
      </p:pic>
    </p:spTree>
    <p:extLst>
      <p:ext uri="{BB962C8B-B14F-4D97-AF65-F5344CB8AC3E}">
        <p14:creationId xmlns:p14="http://schemas.microsoft.com/office/powerpoint/2010/main" val="6981847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190F024-369B-4315-956A-39E9DFB89C16}"/>
              </a:ext>
            </a:extLst>
          </p:cNvPr>
          <p:cNvPicPr>
            <a:picLocks noChangeAspect="1"/>
          </p:cNvPicPr>
          <p:nvPr/>
        </p:nvPicPr>
        <p:blipFill>
          <a:blip r:embed="rId2"/>
          <a:stretch>
            <a:fillRect/>
          </a:stretch>
        </p:blipFill>
        <p:spPr>
          <a:xfrm>
            <a:off x="3564248" y="0"/>
            <a:ext cx="5063503" cy="6858000"/>
          </a:xfrm>
          <a:prstGeom prst="rect">
            <a:avLst/>
          </a:prstGeom>
        </p:spPr>
      </p:pic>
    </p:spTree>
    <p:extLst>
      <p:ext uri="{BB962C8B-B14F-4D97-AF65-F5344CB8AC3E}">
        <p14:creationId xmlns:p14="http://schemas.microsoft.com/office/powerpoint/2010/main" val="39930871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1F18808-2C54-45CC-95FB-E20194A0DD9D}"/>
              </a:ext>
            </a:extLst>
          </p:cNvPr>
          <p:cNvPicPr>
            <a:picLocks noChangeAspect="1"/>
          </p:cNvPicPr>
          <p:nvPr/>
        </p:nvPicPr>
        <p:blipFill>
          <a:blip r:embed="rId2"/>
          <a:stretch>
            <a:fillRect/>
          </a:stretch>
        </p:blipFill>
        <p:spPr>
          <a:xfrm>
            <a:off x="3582365" y="0"/>
            <a:ext cx="5027270" cy="6858000"/>
          </a:xfrm>
          <a:prstGeom prst="rect">
            <a:avLst/>
          </a:prstGeom>
        </p:spPr>
      </p:pic>
    </p:spTree>
    <p:extLst>
      <p:ext uri="{BB962C8B-B14F-4D97-AF65-F5344CB8AC3E}">
        <p14:creationId xmlns:p14="http://schemas.microsoft.com/office/powerpoint/2010/main" val="10441582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825C1E-31F1-412F-AB51-346358D0F031}"/>
              </a:ext>
            </a:extLst>
          </p:cNvPr>
          <p:cNvPicPr>
            <a:picLocks noChangeAspect="1"/>
          </p:cNvPicPr>
          <p:nvPr/>
        </p:nvPicPr>
        <p:blipFill>
          <a:blip r:embed="rId2"/>
          <a:stretch>
            <a:fillRect/>
          </a:stretch>
        </p:blipFill>
        <p:spPr>
          <a:xfrm>
            <a:off x="3717785" y="952500"/>
            <a:ext cx="6178829" cy="6858000"/>
          </a:xfrm>
          <a:prstGeom prst="rect">
            <a:avLst/>
          </a:prstGeom>
        </p:spPr>
      </p:pic>
    </p:spTree>
    <p:extLst>
      <p:ext uri="{BB962C8B-B14F-4D97-AF65-F5344CB8AC3E}">
        <p14:creationId xmlns:p14="http://schemas.microsoft.com/office/powerpoint/2010/main" val="35682013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22F1DDE-66F6-4A85-9884-AFE037DAE876}"/>
              </a:ext>
            </a:extLst>
          </p:cNvPr>
          <p:cNvPicPr>
            <a:picLocks noChangeAspect="1"/>
          </p:cNvPicPr>
          <p:nvPr/>
        </p:nvPicPr>
        <p:blipFill>
          <a:blip r:embed="rId2"/>
          <a:stretch>
            <a:fillRect/>
          </a:stretch>
        </p:blipFill>
        <p:spPr>
          <a:xfrm>
            <a:off x="1683026" y="291548"/>
            <a:ext cx="7842800" cy="6294781"/>
          </a:xfrm>
          <a:prstGeom prst="rect">
            <a:avLst/>
          </a:prstGeom>
        </p:spPr>
      </p:pic>
    </p:spTree>
    <p:extLst>
      <p:ext uri="{BB962C8B-B14F-4D97-AF65-F5344CB8AC3E}">
        <p14:creationId xmlns:p14="http://schemas.microsoft.com/office/powerpoint/2010/main" val="9334259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25EA7-A26B-4D82-99CC-2EDB7E3D173A}"/>
              </a:ext>
            </a:extLst>
          </p:cNvPr>
          <p:cNvSpPr>
            <a:spLocks noGrp="1"/>
          </p:cNvSpPr>
          <p:nvPr>
            <p:ph type="title"/>
          </p:nvPr>
        </p:nvSpPr>
        <p:spPr>
          <a:xfrm>
            <a:off x="1484311" y="436057"/>
            <a:ext cx="10522159" cy="1114447"/>
          </a:xfrm>
        </p:spPr>
        <p:txBody>
          <a:bodyPr>
            <a:normAutofit/>
          </a:bodyPr>
          <a:lstStyle/>
          <a:p>
            <a:r>
              <a:rPr lang="en-CA" sz="2000" dirty="0"/>
              <a:t>ADDED SUMS TO THE SET SERVER RACK PRICE OF $630.00 ABWONLINE CLOUD SERVER RACKS FOR WINDOWS DESKTOP HOME WORK NETWORKS TO CLOUD TO ALL COMPUTERS AS A APP AT MOMS CODE SERVER ABW ONLINE MOM’S SAFE</a:t>
            </a:r>
          </a:p>
        </p:txBody>
      </p:sp>
      <p:sp>
        <p:nvSpPr>
          <p:cNvPr id="3" name="Text Placeholder 2">
            <a:extLst>
              <a:ext uri="{FF2B5EF4-FFF2-40B4-BE49-F238E27FC236}">
                <a16:creationId xmlns:a16="http://schemas.microsoft.com/office/drawing/2014/main" id="{2C17CAB0-D012-4F8C-BECC-600A113498EB}"/>
              </a:ext>
            </a:extLst>
          </p:cNvPr>
          <p:cNvSpPr>
            <a:spLocks noGrp="1"/>
          </p:cNvSpPr>
          <p:nvPr>
            <p:ph type="body" idx="1"/>
          </p:nvPr>
        </p:nvSpPr>
        <p:spPr>
          <a:xfrm>
            <a:off x="1484311" y="1461654"/>
            <a:ext cx="4611689" cy="647097"/>
          </a:xfrm>
        </p:spPr>
        <p:txBody>
          <a:bodyPr/>
          <a:lstStyle/>
          <a:p>
            <a:r>
              <a:rPr lang="en-CA" sz="2000" dirty="0">
                <a:solidFill>
                  <a:srgbClr val="FF0000"/>
                </a:solidFill>
              </a:rPr>
              <a:t>ADD POWER SUPLY STAND ALONE SERVER ADDITIONAL CHARGE $110</a:t>
            </a:r>
          </a:p>
        </p:txBody>
      </p:sp>
      <p:sp>
        <p:nvSpPr>
          <p:cNvPr id="4" name="Content Placeholder 3">
            <a:extLst>
              <a:ext uri="{FF2B5EF4-FFF2-40B4-BE49-F238E27FC236}">
                <a16:creationId xmlns:a16="http://schemas.microsoft.com/office/drawing/2014/main" id="{BA1600CD-7A2F-4251-9BE5-393733C3BBA7}"/>
              </a:ext>
            </a:extLst>
          </p:cNvPr>
          <p:cNvSpPr>
            <a:spLocks noGrp="1"/>
          </p:cNvSpPr>
          <p:nvPr>
            <p:ph sz="half" idx="2"/>
          </p:nvPr>
        </p:nvSpPr>
        <p:spPr>
          <a:xfrm>
            <a:off x="940904" y="2014330"/>
            <a:ext cx="6356040" cy="4969565"/>
          </a:xfrm>
        </p:spPr>
        <p:txBody>
          <a:bodyPr>
            <a:normAutofit fontScale="85000" lnSpcReduction="20000"/>
          </a:bodyPr>
          <a:lstStyle/>
          <a:p>
            <a:r>
              <a:rPr lang="en-CA" dirty="0">
                <a:solidFill>
                  <a:srgbClr val="00B0F0"/>
                </a:solidFill>
              </a:rPr>
              <a:t>THE CURRENT 630.00 MODEL IS BUILT FOR ATACHING TO DESK TOPS TO CLOUD THEIR SYSTEM AS A HOME WORK NETWORK CLOUD AS ONE MASTER APP AND SERVER NETWORK ETHERNET CLOUD WORK NETWORK ENTERPRISE THAT SMALL BUSINESSES CAN ATTACH A DESKTOP TO A SERVER RACK CLOUD FOR HOME CLOUD WERE THE MASTER RACK AT 3667 INVERNESS HANDLES THE SAFE OF THE AARON APP CLOUD SERVER SOFTWARE SIMPLE WINDOWS SOFTWARE FOR ACHIVEING INDEX THAT ALLOWS OFFICE POWERPOINT SQL FTP SFTP AND EVEN A EMAIL CENTER ALSO PHP AS A MASTER SERVER ABW ONLINE. THE CURRENT MODEL IS A SERVER CONTROL NETWORK OF SOFTWARE ENTERPRISE THAT PUTS ALL ABW ONLINE CLIENTS INTO A CLIENT DATA BASE BY DCHP ACCOUNT FOR ALL COMPUTERS. THE POWER IS SPLIT TOTAL OF THE DESK TOP OR ADD A POWER SUPPLY FOR $110. PREFERABLY MY SERVER RACK WORKS BEST SPLIT POWER OF DESK TOP FOR POWER TOTAL OF ALL PINS TO TOTAL YOUR DESK TOP WITH YOUR CLOUD ALL ABW ONLINE SERVER RACKS COME WITH ADDITIONAL SOFTWARE CHOICES AT ADDED CHARGES SEE SOFTWARE SETUP SALES SHEETS ADDED CHARGE LIST SOFTWARE MANDATORY AT SALE ALL CHARGES ARE AT COST CHARGE LIST AND INCLUDES ADDITIONAL CHARGES OF ALL  LABOUR TO PUT TOGETHER ALL SERVER CLOUD RACKS. CUSTOM CLOUD RACK TAKES UP TO 3 MONTHS 	TO BUILD IF ALL IS INCLUDED OR SERVER RACK OVER MODIFIED TO 		SPECIFICATIONS. THIS RACK IS A BASIC SERVER CLOUD 					ENTERPRISE DESKTOP RACK FOR ALL USERS IDEAL FOR 				HOMES WITH FAMILIES AND WORKPLACES THAT 					ARE 16 TB PER SERVER RACK MAXIMUM</a:t>
            </a:r>
          </a:p>
        </p:txBody>
      </p:sp>
      <p:sp>
        <p:nvSpPr>
          <p:cNvPr id="5" name="Text Placeholder 4">
            <a:extLst>
              <a:ext uri="{FF2B5EF4-FFF2-40B4-BE49-F238E27FC236}">
                <a16:creationId xmlns:a16="http://schemas.microsoft.com/office/drawing/2014/main" id="{625B2800-EC2C-4D0C-820B-79A3496EF2BC}"/>
              </a:ext>
            </a:extLst>
          </p:cNvPr>
          <p:cNvSpPr>
            <a:spLocks noGrp="1"/>
          </p:cNvSpPr>
          <p:nvPr>
            <p:ph type="body" sz="quarter" idx="3"/>
          </p:nvPr>
        </p:nvSpPr>
        <p:spPr>
          <a:xfrm>
            <a:off x="7871656" y="1678364"/>
            <a:ext cx="4134814" cy="848936"/>
          </a:xfrm>
        </p:spPr>
        <p:txBody>
          <a:bodyPr/>
          <a:lstStyle/>
          <a:p>
            <a:r>
              <a:rPr lang="en-CA" sz="1800" dirty="0">
                <a:solidFill>
                  <a:srgbClr val="FF0000"/>
                </a:solidFill>
              </a:rPr>
              <a:t>ADDITIONAL SATA RAID NAS MEMORY HARD DRIVES HDD DRIVES ADDED CHARGES ADDITIONAL MEMORY CHARGES CLOUD WORKLOAD CHOICES</a:t>
            </a:r>
            <a:endParaRPr lang="en-CA" sz="1800" dirty="0">
              <a:solidFill>
                <a:srgbClr val="00B0F0"/>
              </a:solidFill>
            </a:endParaRPr>
          </a:p>
        </p:txBody>
      </p:sp>
      <p:pic>
        <p:nvPicPr>
          <p:cNvPr id="7" name="Content Placeholder 6">
            <a:extLst>
              <a:ext uri="{FF2B5EF4-FFF2-40B4-BE49-F238E27FC236}">
                <a16:creationId xmlns:a16="http://schemas.microsoft.com/office/drawing/2014/main" id="{F30E2D3A-8E0D-48FF-A698-F474EE6F7B24}"/>
              </a:ext>
            </a:extLst>
          </p:cNvPr>
          <p:cNvPicPr>
            <a:picLocks noGrp="1" noChangeAspect="1"/>
          </p:cNvPicPr>
          <p:nvPr>
            <p:ph sz="quarter" idx="4"/>
          </p:nvPr>
        </p:nvPicPr>
        <p:blipFill>
          <a:blip r:embed="rId2"/>
          <a:stretch>
            <a:fillRect/>
          </a:stretch>
        </p:blipFill>
        <p:spPr>
          <a:xfrm>
            <a:off x="7296944" y="2527300"/>
            <a:ext cx="4709526" cy="5295900"/>
          </a:xfrm>
          <a:prstGeom prst="rect">
            <a:avLst/>
          </a:prstGeom>
        </p:spPr>
      </p:pic>
    </p:spTree>
    <p:extLst>
      <p:ext uri="{BB962C8B-B14F-4D97-AF65-F5344CB8AC3E}">
        <p14:creationId xmlns:p14="http://schemas.microsoft.com/office/powerpoint/2010/main" val="3598748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856444C-FA5E-44DE-BB52-0C680199FA18}"/>
              </a:ext>
            </a:extLst>
          </p:cNvPr>
          <p:cNvPicPr>
            <a:picLocks noChangeAspect="1"/>
          </p:cNvPicPr>
          <p:nvPr/>
        </p:nvPicPr>
        <p:blipFill>
          <a:blip r:embed="rId2"/>
          <a:stretch>
            <a:fillRect/>
          </a:stretch>
        </p:blipFill>
        <p:spPr>
          <a:xfrm>
            <a:off x="2816487" y="0"/>
            <a:ext cx="6559025" cy="6858000"/>
          </a:xfrm>
          <a:prstGeom prst="rect">
            <a:avLst/>
          </a:prstGeom>
        </p:spPr>
      </p:pic>
    </p:spTree>
    <p:extLst>
      <p:ext uri="{BB962C8B-B14F-4D97-AF65-F5344CB8AC3E}">
        <p14:creationId xmlns:p14="http://schemas.microsoft.com/office/powerpoint/2010/main" val="3132137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C59D22-2E07-430C-9665-C84FF14C3AB0}"/>
              </a:ext>
            </a:extLst>
          </p:cNvPr>
          <p:cNvSpPr>
            <a:spLocks noGrp="1"/>
          </p:cNvSpPr>
          <p:nvPr>
            <p:ph type="title"/>
          </p:nvPr>
        </p:nvSpPr>
        <p:spPr>
          <a:xfrm>
            <a:off x="1358125" y="56706"/>
            <a:ext cx="10018713" cy="2438399"/>
          </a:xfrm>
        </p:spPr>
        <p:txBody>
          <a:bodyPr>
            <a:noAutofit/>
          </a:bodyPr>
          <a:lstStyle/>
          <a:p>
            <a:r>
              <a:rPr lang="en-CA" sz="2400" dirty="0">
                <a:solidFill>
                  <a:srgbClr val="00B0F0"/>
                </a:solidFill>
              </a:rPr>
              <a:t>WINDOWS BASED RUNNING SOFTWARE WINDOWS SERVER CAN DEPLOY TO ANY WINDOWS SOFTWARE FROM THE SERVER CLOUD DEVICES WITH SDK DISKS I MAKE WHICH IS A SYSTEM </a:t>
            </a:r>
            <a:r>
              <a:rPr lang="en-CA" sz="2400" dirty="0" err="1">
                <a:solidFill>
                  <a:srgbClr val="00B0F0"/>
                </a:solidFill>
              </a:rPr>
              <a:t>SYSTEM</a:t>
            </a:r>
            <a:r>
              <a:rPr lang="en-CA" sz="2400" dirty="0">
                <a:solidFill>
                  <a:srgbClr val="00B0F0"/>
                </a:solidFill>
              </a:rPr>
              <a:t> DOWNLOAD KIT THAT I MAKE TO DEPLOY THE SERVER TO THE WINDOWS COMPUTER FOR REMOTEING AND NETWORKING WHICH DEPLOYS A NETWORK FOLDER YOUR CLOUD BUT ALSO DISPLAYS YOUR DOMAIN FTP AND SERVER ONLINE AS WELL FROM ANY LAPTOP TABLET DESKTOP OR EVEN PHONE</a:t>
            </a:r>
          </a:p>
        </p:txBody>
      </p:sp>
      <p:sp>
        <p:nvSpPr>
          <p:cNvPr id="3" name="Content Placeholder 2">
            <a:extLst>
              <a:ext uri="{FF2B5EF4-FFF2-40B4-BE49-F238E27FC236}">
                <a16:creationId xmlns:a16="http://schemas.microsoft.com/office/drawing/2014/main" id="{3E5E4240-3EC0-48E0-8193-2C0CA2F5FA24}"/>
              </a:ext>
            </a:extLst>
          </p:cNvPr>
          <p:cNvSpPr>
            <a:spLocks noGrp="1"/>
          </p:cNvSpPr>
          <p:nvPr>
            <p:ph sz="half" idx="1"/>
          </p:nvPr>
        </p:nvSpPr>
        <p:spPr>
          <a:xfrm>
            <a:off x="1318437" y="1605518"/>
            <a:ext cx="5443871" cy="5252482"/>
          </a:xfrm>
        </p:spPr>
        <p:txBody>
          <a:bodyPr>
            <a:normAutofit/>
          </a:bodyPr>
          <a:lstStyle/>
          <a:p>
            <a:pPr marL="0" indent="0">
              <a:buNone/>
            </a:pPr>
            <a:r>
              <a:rPr lang="en-CA" sz="2400" dirty="0">
                <a:solidFill>
                  <a:srgbClr val="FF0000"/>
                </a:solidFill>
              </a:rPr>
              <a:t>WINDOWS SOFTWARE PRICEING</a:t>
            </a:r>
          </a:p>
          <a:p>
            <a:pPr marL="0" indent="0">
              <a:buNone/>
            </a:pPr>
            <a:r>
              <a:rPr lang="en-US" sz="2400" dirty="0">
                <a:solidFill>
                  <a:srgbClr val="FF0000"/>
                </a:solidFill>
              </a:rPr>
              <a:t>-</a:t>
            </a:r>
            <a:r>
              <a:rPr lang="en-CA" sz="2400" dirty="0">
                <a:solidFill>
                  <a:srgbClr val="FF0000"/>
                </a:solidFill>
              </a:rPr>
              <a:t>WINDOWS 10 $87.75</a:t>
            </a:r>
          </a:p>
          <a:p>
            <a:pPr marL="0" indent="0">
              <a:buNone/>
            </a:pPr>
            <a:r>
              <a:rPr lang="en-US" sz="2400" dirty="0">
                <a:solidFill>
                  <a:srgbClr val="FF0000"/>
                </a:solidFill>
              </a:rPr>
              <a:t>-</a:t>
            </a:r>
            <a:r>
              <a:rPr lang="en-CA" sz="2400" dirty="0">
                <a:solidFill>
                  <a:srgbClr val="FF0000"/>
                </a:solidFill>
              </a:rPr>
              <a:t>WINDOWS 10 ENTERPRISE $77.00</a:t>
            </a:r>
          </a:p>
          <a:p>
            <a:pPr marL="0" indent="0">
              <a:buNone/>
            </a:pPr>
            <a:r>
              <a:rPr lang="en-US" sz="2400" dirty="0">
                <a:solidFill>
                  <a:srgbClr val="FF0000"/>
                </a:solidFill>
              </a:rPr>
              <a:t>-</a:t>
            </a:r>
            <a:r>
              <a:rPr lang="en-CA" sz="2400" dirty="0">
                <a:solidFill>
                  <a:srgbClr val="FF0000"/>
                </a:solidFill>
              </a:rPr>
              <a:t>WINDOWS 8 ENTERPRISE 74.25</a:t>
            </a:r>
          </a:p>
          <a:p>
            <a:pPr marL="0" indent="0">
              <a:buNone/>
            </a:pPr>
            <a:r>
              <a:rPr lang="en-US" sz="2400" dirty="0">
                <a:solidFill>
                  <a:srgbClr val="FF0000"/>
                </a:solidFill>
              </a:rPr>
              <a:t>-</a:t>
            </a:r>
            <a:r>
              <a:rPr lang="en-CA" sz="2400" dirty="0">
                <a:solidFill>
                  <a:srgbClr val="FF0000"/>
                </a:solidFill>
              </a:rPr>
              <a:t>WINDOWS 7 ULTIMATE 81.00</a:t>
            </a:r>
          </a:p>
          <a:p>
            <a:pPr marL="0" indent="0">
              <a:buNone/>
            </a:pPr>
            <a:r>
              <a:rPr lang="en-US" sz="2400" dirty="0">
                <a:solidFill>
                  <a:srgbClr val="FF0000"/>
                </a:solidFill>
              </a:rPr>
              <a:t>-</a:t>
            </a:r>
            <a:r>
              <a:rPr lang="en-CA" sz="2400" dirty="0">
                <a:solidFill>
                  <a:srgbClr val="FF0000"/>
                </a:solidFill>
              </a:rPr>
              <a:t>WINDOWS VISTA 81.00</a:t>
            </a:r>
          </a:p>
          <a:p>
            <a:pPr marL="0" indent="0">
              <a:buNone/>
            </a:pPr>
            <a:r>
              <a:rPr lang="en-US" sz="2400" dirty="0">
                <a:solidFill>
                  <a:srgbClr val="FF0000"/>
                </a:solidFill>
              </a:rPr>
              <a:t>-W</a:t>
            </a:r>
            <a:r>
              <a:rPr lang="en-CA" sz="2400" dirty="0">
                <a:solidFill>
                  <a:srgbClr val="FF0000"/>
                </a:solidFill>
              </a:rPr>
              <a:t>INDOWS XP PROFFESSIONAL $74.25</a:t>
            </a:r>
          </a:p>
        </p:txBody>
      </p:sp>
      <p:sp>
        <p:nvSpPr>
          <p:cNvPr id="4" name="Content Placeholder 3">
            <a:extLst>
              <a:ext uri="{FF2B5EF4-FFF2-40B4-BE49-F238E27FC236}">
                <a16:creationId xmlns:a16="http://schemas.microsoft.com/office/drawing/2014/main" id="{2582601E-DB4A-4C0C-96DC-0FDA1F237C0E}"/>
              </a:ext>
            </a:extLst>
          </p:cNvPr>
          <p:cNvSpPr>
            <a:spLocks noGrp="1"/>
          </p:cNvSpPr>
          <p:nvPr>
            <p:ph sz="half" idx="2"/>
          </p:nvPr>
        </p:nvSpPr>
        <p:spPr>
          <a:xfrm>
            <a:off x="6096000" y="2050312"/>
            <a:ext cx="6133078" cy="5252482"/>
          </a:xfrm>
        </p:spPr>
        <p:txBody>
          <a:bodyPr>
            <a:noAutofit/>
          </a:bodyPr>
          <a:lstStyle/>
          <a:p>
            <a:pPr marL="0" indent="0">
              <a:buNone/>
            </a:pPr>
            <a:r>
              <a:rPr lang="en-CA" sz="2300" dirty="0">
                <a:solidFill>
                  <a:srgbClr val="FF0000"/>
                </a:solidFill>
              </a:rPr>
              <a:t>	-WINDOWS SERVER 2016 DATA CENTER 	$101.25</a:t>
            </a:r>
          </a:p>
          <a:p>
            <a:pPr marL="0" indent="0">
              <a:buNone/>
            </a:pPr>
            <a:r>
              <a:rPr lang="en-CA" sz="2300" dirty="0">
                <a:solidFill>
                  <a:srgbClr val="FF0000"/>
                </a:solidFill>
              </a:rPr>
              <a:t>	-WINDOWS SERVER 2012 R2 DATA CENTER 	$97.88</a:t>
            </a:r>
          </a:p>
          <a:p>
            <a:pPr marL="0" indent="0">
              <a:buNone/>
            </a:pPr>
            <a:r>
              <a:rPr lang="en-CA" sz="2300" dirty="0">
                <a:solidFill>
                  <a:srgbClr val="FF0000"/>
                </a:solidFill>
              </a:rPr>
              <a:t>	-WINDOWS SERVER 2003 ENTERPRISE R2 	$74.25</a:t>
            </a:r>
          </a:p>
          <a:p>
            <a:pPr marL="0" indent="0">
              <a:buNone/>
            </a:pPr>
            <a:r>
              <a:rPr lang="en-US" sz="2300" dirty="0">
                <a:solidFill>
                  <a:srgbClr val="FF0000"/>
                </a:solidFill>
              </a:rPr>
              <a:t>	-</a:t>
            </a:r>
            <a:r>
              <a:rPr lang="en-CA" sz="2300" dirty="0">
                <a:solidFill>
                  <a:srgbClr val="FF0000"/>
                </a:solidFill>
              </a:rPr>
              <a:t>WIN OFFICE 2016 $87.75 YR.</a:t>
            </a:r>
          </a:p>
          <a:p>
            <a:pPr marL="0" indent="0">
              <a:buNone/>
            </a:pPr>
            <a:r>
              <a:rPr lang="en-US" sz="2300" dirty="0">
                <a:solidFill>
                  <a:srgbClr val="FF0000"/>
                </a:solidFill>
              </a:rPr>
              <a:t>	-MAC OFFICE 2016 94.50</a:t>
            </a:r>
          </a:p>
          <a:p>
            <a:pPr marL="0" indent="0">
              <a:buNone/>
            </a:pPr>
            <a:r>
              <a:rPr lang="en-US" sz="2300" dirty="0">
                <a:solidFill>
                  <a:srgbClr val="FF0000"/>
                </a:solidFill>
              </a:rPr>
              <a:t>	-PROJECT 2016 PROFESIONAL 84.38</a:t>
            </a:r>
          </a:p>
          <a:p>
            <a:pPr marL="0" indent="0">
              <a:buNone/>
            </a:pPr>
            <a:r>
              <a:rPr lang="en-US" sz="2300" dirty="0">
                <a:solidFill>
                  <a:srgbClr val="FF0000"/>
                </a:solidFill>
              </a:rPr>
              <a:t>	-VISIO 2016 PRO $84.38</a:t>
            </a:r>
            <a:endParaRPr lang="en-CA" sz="2300" dirty="0">
              <a:solidFill>
                <a:srgbClr val="FF0000"/>
              </a:solidFill>
            </a:endParaRPr>
          </a:p>
        </p:txBody>
      </p:sp>
    </p:spTree>
    <p:extLst>
      <p:ext uri="{BB962C8B-B14F-4D97-AF65-F5344CB8AC3E}">
        <p14:creationId xmlns:p14="http://schemas.microsoft.com/office/powerpoint/2010/main" val="42835191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140AE38-7D98-4C1D-A949-5AE20B09B008}"/>
              </a:ext>
            </a:extLst>
          </p:cNvPr>
          <p:cNvPicPr>
            <a:picLocks noChangeAspect="1"/>
          </p:cNvPicPr>
          <p:nvPr/>
        </p:nvPicPr>
        <p:blipFill>
          <a:blip r:embed="rId2"/>
          <a:stretch>
            <a:fillRect/>
          </a:stretch>
        </p:blipFill>
        <p:spPr>
          <a:xfrm>
            <a:off x="3536579" y="0"/>
            <a:ext cx="5118841" cy="6858000"/>
          </a:xfrm>
          <a:prstGeom prst="rect">
            <a:avLst/>
          </a:prstGeom>
        </p:spPr>
      </p:pic>
    </p:spTree>
    <p:extLst>
      <p:ext uri="{BB962C8B-B14F-4D97-AF65-F5344CB8AC3E}">
        <p14:creationId xmlns:p14="http://schemas.microsoft.com/office/powerpoint/2010/main" val="4576278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D381640-257B-4828-8E9D-737811B08369}"/>
              </a:ext>
            </a:extLst>
          </p:cNvPr>
          <p:cNvPicPr>
            <a:picLocks noChangeAspect="1"/>
          </p:cNvPicPr>
          <p:nvPr/>
        </p:nvPicPr>
        <p:blipFill>
          <a:blip r:embed="rId2"/>
          <a:stretch>
            <a:fillRect/>
          </a:stretch>
        </p:blipFill>
        <p:spPr>
          <a:xfrm>
            <a:off x="3554674" y="0"/>
            <a:ext cx="5082651" cy="6858000"/>
          </a:xfrm>
          <a:prstGeom prst="rect">
            <a:avLst/>
          </a:prstGeom>
        </p:spPr>
      </p:pic>
    </p:spTree>
    <p:extLst>
      <p:ext uri="{BB962C8B-B14F-4D97-AF65-F5344CB8AC3E}">
        <p14:creationId xmlns:p14="http://schemas.microsoft.com/office/powerpoint/2010/main" val="14394269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9DF92B0-A459-4F8B-BDEB-630FC1F69166}"/>
              </a:ext>
            </a:extLst>
          </p:cNvPr>
          <p:cNvPicPr>
            <a:picLocks noChangeAspect="1"/>
          </p:cNvPicPr>
          <p:nvPr/>
        </p:nvPicPr>
        <p:blipFill>
          <a:blip r:embed="rId2"/>
          <a:stretch>
            <a:fillRect/>
          </a:stretch>
        </p:blipFill>
        <p:spPr>
          <a:xfrm>
            <a:off x="3191764" y="0"/>
            <a:ext cx="5808471" cy="6858000"/>
          </a:xfrm>
          <a:prstGeom prst="rect">
            <a:avLst/>
          </a:prstGeom>
        </p:spPr>
      </p:pic>
    </p:spTree>
    <p:extLst>
      <p:ext uri="{BB962C8B-B14F-4D97-AF65-F5344CB8AC3E}">
        <p14:creationId xmlns:p14="http://schemas.microsoft.com/office/powerpoint/2010/main" val="36720228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1645871-A75D-430C-B9BF-3C75A603B315}"/>
              </a:ext>
            </a:extLst>
          </p:cNvPr>
          <p:cNvPicPr>
            <a:picLocks noChangeAspect="1"/>
          </p:cNvPicPr>
          <p:nvPr/>
        </p:nvPicPr>
        <p:blipFill>
          <a:blip r:embed="rId2"/>
          <a:stretch>
            <a:fillRect/>
          </a:stretch>
        </p:blipFill>
        <p:spPr>
          <a:xfrm>
            <a:off x="2666174" y="295576"/>
            <a:ext cx="6859652" cy="6266848"/>
          </a:xfrm>
          <a:prstGeom prst="rect">
            <a:avLst/>
          </a:prstGeom>
        </p:spPr>
      </p:pic>
    </p:spTree>
    <p:extLst>
      <p:ext uri="{BB962C8B-B14F-4D97-AF65-F5344CB8AC3E}">
        <p14:creationId xmlns:p14="http://schemas.microsoft.com/office/powerpoint/2010/main" val="14171221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FA6139C-1DA8-4D9B-8780-A7947B987021}"/>
              </a:ext>
            </a:extLst>
          </p:cNvPr>
          <p:cNvPicPr>
            <a:picLocks noChangeAspect="1"/>
          </p:cNvPicPr>
          <p:nvPr/>
        </p:nvPicPr>
        <p:blipFill>
          <a:blip r:embed="rId2"/>
          <a:stretch>
            <a:fillRect/>
          </a:stretch>
        </p:blipFill>
        <p:spPr>
          <a:xfrm>
            <a:off x="3542920" y="0"/>
            <a:ext cx="5106159" cy="6858000"/>
          </a:xfrm>
          <a:prstGeom prst="rect">
            <a:avLst/>
          </a:prstGeom>
        </p:spPr>
      </p:pic>
    </p:spTree>
    <p:extLst>
      <p:ext uri="{BB962C8B-B14F-4D97-AF65-F5344CB8AC3E}">
        <p14:creationId xmlns:p14="http://schemas.microsoft.com/office/powerpoint/2010/main" val="367397231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8BB434"/>
      </a:accent1>
      <a:accent2>
        <a:srgbClr val="33A583"/>
      </a:accent2>
      <a:accent3>
        <a:srgbClr val="3594B4"/>
      </a:accent3>
      <a:accent4>
        <a:srgbClr val="6063B4"/>
      </a:accent4>
      <a:accent5>
        <a:srgbClr val="D35731"/>
      </a:accent5>
      <a:accent6>
        <a:srgbClr val="EBAC4B"/>
      </a:accent6>
      <a:hlink>
        <a:srgbClr val="65AD30"/>
      </a:hlink>
      <a:folHlink>
        <a:srgbClr val="8ED25B"/>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OrgChart06_16x9.potx" id="{3C4BC011-9EDC-4DFB-8A68-37DEDDFE6C2B}" vid="{D35E8C47-702A-41D1-BDB4-1DA9434A1E66}"/>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0ED8FEBD-5ABD-4CF4-8A24-EAAA08BD571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Organizational chart (gray, green, widescreen)</Template>
  <TotalTime>0</TotalTime>
  <Words>574</Words>
  <Application>Microsoft Office PowerPoint</Application>
  <PresentationFormat>Widescreen</PresentationFormat>
  <Paragraphs>23</Paragraphs>
  <Slides>40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40</vt:i4>
      </vt:variant>
    </vt:vector>
  </HeadingPairs>
  <TitlesOfParts>
    <vt:vector size="43" baseType="lpstr">
      <vt:lpstr>Arial</vt:lpstr>
      <vt:lpstr>Corbel</vt:lpstr>
      <vt:lpstr>Parallax</vt:lpstr>
      <vt:lpstr>ABW ONLINE SERVER RACK HOME CLOUD SERVERS WINDOWS BASED PHP FTP CLOUD E-MAIL AND MORE CUSTOM ORDERED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ADDED SUMS TO THE SET SERVER RACK PRICE OF $630.00 ABWONLINE CLOUD SERVER RACKS FOR WINDOWS DESKTOP HOME WORK NETWORKS TO CLOUD TO ALL COMPUTERS AS A APP AT MOMS CODE SERVER ABW ONLINE MOM’S SAFE</vt:lpstr>
      <vt:lpstr>WINDOWS BASED RUNNING SOFTWARE WINDOWS SERVER CAN DEPLOY TO ANY WINDOWS SOFTWARE FROM THE SERVER CLOUD DEVICES WITH SDK DISKS I MAKE WHICH IS A SYSTEM SYSTEM DOWNLOAD KIT THAT I MAKE TO DEPLOY THE SERVER TO THE WINDOWS COMPUTER FOR REMOTEING AND NETWORKING WHICH DEPLOYS A NETWORK FOLDER YOUR CLOUD BUT ALSO DISPLAYS YOUR DOMAIN FTP AND SERVER ONLINE AS WELL FROM ANY LAPTOP TABLET DESKTOP OR EVEN PHONE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2018-08-26T02:41:27Z</dcterms:created>
  <dcterms:modified xsi:type="dcterms:W3CDTF">2018-09-23T00:00:45Z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TC040010599991</vt:lpwstr>
  </property>
</Properties>
</file>

<file path=docProps/thumbnail.jpeg>
</file>